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letter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53" d="100"/>
          <a:sy n="53" d="100"/>
        </p:scale>
        <p:origin x="118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D3B6C-DEB5-4649-B5CE-796667FB8521}" type="datetimeFigureOut">
              <a:rPr lang="es-ES" smtClean="0"/>
              <a:t>16/10/2016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560B-DEC8-4711-92E0-F7D14E124C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0833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D3B6C-DEB5-4649-B5CE-796667FB8521}" type="datetimeFigureOut">
              <a:rPr lang="es-ES" smtClean="0"/>
              <a:t>16/10/2016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560B-DEC8-4711-92E0-F7D14E124C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3755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D3B6C-DEB5-4649-B5CE-796667FB8521}" type="datetimeFigureOut">
              <a:rPr lang="es-ES" smtClean="0"/>
              <a:t>16/10/2016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560B-DEC8-4711-92E0-F7D14E124C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459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D3B6C-DEB5-4649-B5CE-796667FB8521}" type="datetimeFigureOut">
              <a:rPr lang="es-ES" smtClean="0"/>
              <a:t>16/10/2016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560B-DEC8-4711-92E0-F7D14E124C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131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D3B6C-DEB5-4649-B5CE-796667FB8521}" type="datetimeFigureOut">
              <a:rPr lang="es-ES" smtClean="0"/>
              <a:t>16/10/2016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560B-DEC8-4711-92E0-F7D14E124C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112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D3B6C-DEB5-4649-B5CE-796667FB8521}" type="datetimeFigureOut">
              <a:rPr lang="es-ES" smtClean="0"/>
              <a:t>16/10/2016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560B-DEC8-4711-92E0-F7D14E124C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822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D3B6C-DEB5-4649-B5CE-796667FB8521}" type="datetimeFigureOut">
              <a:rPr lang="es-ES" smtClean="0"/>
              <a:t>16/10/2016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560B-DEC8-4711-92E0-F7D14E124C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6587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D3B6C-DEB5-4649-B5CE-796667FB8521}" type="datetimeFigureOut">
              <a:rPr lang="es-ES" smtClean="0"/>
              <a:t>16/10/2016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560B-DEC8-4711-92E0-F7D14E124C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8080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D3B6C-DEB5-4649-B5CE-796667FB8521}" type="datetimeFigureOut">
              <a:rPr lang="es-ES" smtClean="0"/>
              <a:t>16/10/2016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560B-DEC8-4711-92E0-F7D14E124C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429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D3B6C-DEB5-4649-B5CE-796667FB8521}" type="datetimeFigureOut">
              <a:rPr lang="es-ES" smtClean="0"/>
              <a:t>16/10/2016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560B-DEC8-4711-92E0-F7D14E124C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4756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D3B6C-DEB5-4649-B5CE-796667FB8521}" type="datetimeFigureOut">
              <a:rPr lang="es-ES" smtClean="0"/>
              <a:t>16/10/2016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560B-DEC8-4711-92E0-F7D14E124C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776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D3B6C-DEB5-4649-B5CE-796667FB8521}" type="datetimeFigureOut">
              <a:rPr lang="es-ES" smtClean="0"/>
              <a:t>16/10/2016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C560B-DEC8-4711-92E0-F7D14E124C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551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506990"/>
              </p:ext>
            </p:extLst>
          </p:nvPr>
        </p:nvGraphicFramePr>
        <p:xfrm>
          <a:off x="297812" y="317985"/>
          <a:ext cx="6269204" cy="859323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89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641062468"/>
                    </a:ext>
                  </a:extLst>
                </a:gridCol>
                <a:gridCol w="1300162">
                  <a:extLst>
                    <a:ext uri="{9D8B030D-6E8A-4147-A177-3AD203B41FA5}">
                      <a16:colId xmlns:a16="http://schemas.microsoft.com/office/drawing/2014/main" val="1056291753"/>
                    </a:ext>
                  </a:extLst>
                </a:gridCol>
                <a:gridCol w="338922">
                  <a:extLst>
                    <a:ext uri="{9D8B030D-6E8A-4147-A177-3AD203B41FA5}">
                      <a16:colId xmlns:a16="http://schemas.microsoft.com/office/drawing/2014/main" val="962290669"/>
                    </a:ext>
                  </a:extLst>
                </a:gridCol>
                <a:gridCol w="1533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31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6570">
                <a:tc gridSpan="4">
                  <a:txBody>
                    <a:bodyPr/>
                    <a:lstStyle/>
                    <a:p>
                      <a:pPr algn="ctr" fontAlgn="ctr"/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u="none" strike="noStrike" dirty="0">
                          <a:effectLst/>
                        </a:rPr>
                        <a:t>NOMBRE DE LA EMPRESA</a:t>
                      </a:r>
                      <a:endParaRPr lang="es-E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u="none" strike="noStrike" dirty="0">
                          <a:effectLst/>
                        </a:rPr>
                        <a:t>LOGO DE LA EMPRESA</a:t>
                      </a:r>
                      <a:endParaRPr lang="es-E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284">
                <a:tc rowSpan="8" gridSpan="4"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DIBUJO DEL PRODUCTO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rowSpan="8"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8"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8"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DESCRIPCIÓN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333">
                <a:tc gridSpan="4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050" u="none" strike="noStrike" dirty="0">
                          <a:effectLst/>
                        </a:rPr>
                        <a:t>1. Nombre</a:t>
                      </a:r>
                      <a:br>
                        <a:rPr lang="es-ES" sz="1050" u="none" strike="noStrike" dirty="0">
                          <a:effectLst/>
                        </a:rPr>
                      </a:br>
                      <a:endParaRPr lang="es-E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842">
                <a:tc gridSpan="4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ES" sz="1100" u="none" strike="noStrike" dirty="0">
                          <a:effectLst/>
                        </a:rPr>
                        <a:t>2.Carateristicas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842">
                <a:tc gridSpan="4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ES" sz="1100" u="none" strike="noStrike" dirty="0">
                          <a:effectLst/>
                        </a:rPr>
                        <a:t>3. Tamaño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167">
                <a:tc gridSpan="4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ES" sz="1100" u="none" strike="noStrike" dirty="0">
                          <a:effectLst/>
                        </a:rPr>
                        <a:t>4.Precio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 gridSpan="4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ES" sz="1100" u="none" strike="noStrike" dirty="0">
                          <a:effectLst/>
                        </a:rPr>
                        <a:t>5.Color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4949">
                <a:tc gridSpan="4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ES" sz="1100" u="none" strike="noStrike" dirty="0">
                          <a:effectLst/>
                        </a:rPr>
                        <a:t>6.Material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1885">
                <a:tc gridSpan="4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ES" sz="1100" u="none" strike="noStrike" dirty="0">
                          <a:effectLst/>
                        </a:rPr>
                        <a:t>7.Peso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204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s-ES" sz="1600" b="1" u="none" strike="noStrike" dirty="0">
                          <a:effectLst/>
                        </a:rPr>
                        <a:t>Fotos: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28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effectLst/>
                        </a:rPr>
                        <a:t>USO DEL PRODUCTO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effectLst/>
                        </a:rPr>
                        <a:t>EDADES Y RESTRICCIONES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828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 dirty="0">
                          <a:effectLst/>
                        </a:rPr>
                        <a:t>Diversión</a:t>
                      </a:r>
                      <a:r>
                        <a:rPr lang="es-ES" sz="1100" u="none" strike="noStrike" baseline="0" dirty="0">
                          <a:effectLst/>
                        </a:rPr>
                        <a:t> 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u="none" strike="noStrike" dirty="0">
                          <a:effectLst/>
                        </a:rPr>
                        <a:t>Educación</a:t>
                      </a:r>
                      <a:r>
                        <a:rPr lang="es-ES" sz="1100" u="none" strike="noStrike" dirty="0">
                          <a:effectLst/>
                        </a:rPr>
                        <a:t> 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effectLst/>
                        </a:rPr>
                        <a:t>Edades: 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828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 dirty="0">
                          <a:effectLst/>
                        </a:rPr>
                        <a:t>Tecnología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 dirty="0">
                          <a:effectLst/>
                        </a:rPr>
                        <a:t>Industrial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effectLst/>
                        </a:rPr>
                        <a:t>Toxico: 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8284">
                <a:tc gridSpan="4">
                  <a:txBody>
                    <a:bodyPr/>
                    <a:lstStyle/>
                    <a:p>
                      <a:pPr marL="0" marR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u="none" strike="noStrike" dirty="0">
                          <a:effectLst/>
                        </a:rPr>
                        <a:t>SECTOR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l" fontAlgn="t"/>
                      <a:r>
                        <a:rPr lang="es-ES" sz="1100" u="none" strike="noStrike" dirty="0">
                          <a:effectLst/>
                        </a:rPr>
                        <a:t>Recomendaciones: 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rowSpan="3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8284">
                <a:tc>
                  <a:txBody>
                    <a:bodyPr/>
                    <a:lstStyle/>
                    <a:p>
                      <a:pPr marL="0" marR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strike="noStrike" dirty="0">
                          <a:effectLst/>
                        </a:rPr>
                        <a:t>  Primario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strike="noStrike" dirty="0">
                          <a:effectLst/>
                        </a:rPr>
                        <a:t>Secundario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8284">
                <a:tc>
                  <a:txBody>
                    <a:bodyPr/>
                    <a:lstStyle/>
                    <a:p>
                      <a:pPr marL="0" marR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strike="noStrike" dirty="0">
                          <a:effectLst/>
                        </a:rPr>
                        <a:t>Terciario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8284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>
                          <a:effectLst/>
                        </a:rPr>
                        <a:t>INTEGRANTES DEL EQUIPO DE TRABAJO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8284">
                <a:tc gridSpan="4"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28284">
                <a:tc gridSpan="4"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08" y="353669"/>
            <a:ext cx="1879624" cy="574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5841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EC84F1D31EB464898775F1BAADB9F68" ma:contentTypeVersion="2" ma:contentTypeDescription="Crear nuevo documento." ma:contentTypeScope="" ma:versionID="c6c78d89f615356d2cea6fb101d7b81f">
  <xsd:schema xmlns:xsd="http://www.w3.org/2001/XMLSchema" xmlns:xs="http://www.w3.org/2001/XMLSchema" xmlns:p="http://schemas.microsoft.com/office/2006/metadata/properties" xmlns:ns2="3e8e19b7-2db9-493f-81c4-fd76b2a8fd1f" targetNamespace="http://schemas.microsoft.com/office/2006/metadata/properties" ma:root="true" ma:fieldsID="1952ca462875cd12a6bfbf955befd11e" ns2:_="">
    <xsd:import namespace="3e8e19b7-2db9-493f-81c4-fd76b2a8fd1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8e19b7-2db9-493f-81c4-fd76b2a8fd1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E202D6-47C6-45C9-A795-178310CBC82F}"/>
</file>

<file path=customXml/itemProps2.xml><?xml version="1.0" encoding="utf-8"?>
<ds:datastoreItem xmlns:ds="http://schemas.openxmlformats.org/officeDocument/2006/customXml" ds:itemID="{4F52F5F5-09E4-4B4C-8166-C3C1BA2C9248}"/>
</file>

<file path=customXml/itemProps3.xml><?xml version="1.0" encoding="utf-8"?>
<ds:datastoreItem xmlns:ds="http://schemas.openxmlformats.org/officeDocument/2006/customXml" ds:itemID="{C71F6B85-A174-4439-A2DC-904817A317D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51</Words>
  <Application>Microsoft Office PowerPoint</Application>
  <PresentationFormat>Carta (216 x 279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Teacher Abraham Lincoln</dc:creator>
  <cp:lastModifiedBy>Carlos Alberto Avila Ruiz</cp:lastModifiedBy>
  <cp:revision>6</cp:revision>
  <dcterms:created xsi:type="dcterms:W3CDTF">2014-02-24T12:48:19Z</dcterms:created>
  <dcterms:modified xsi:type="dcterms:W3CDTF">2016-10-16T22:07:00Z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0x010100CEC84F1D31EB464898775F1BAADB9F68</vt:lpwstr>
  </property>
</Properties>
</file>